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2050" autoAdjust="0"/>
  </p:normalViewPr>
  <p:slideViewPr>
    <p:cSldViewPr snapToGrid="0">
      <p:cViewPr varScale="1">
        <p:scale>
          <a:sx n="58" d="100"/>
          <a:sy n="58" d="100"/>
        </p:scale>
        <p:origin x="91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4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60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54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348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653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88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3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932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52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863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78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230F8-BD35-481C-811D-F128B5985F66}" type="datetimeFigureOut">
              <a:rPr lang="en-US" smtClean="0"/>
              <a:t>7/31/2019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11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086739"/>
            <a:ext cx="10515600" cy="450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02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80803"/>
            <a:ext cx="10515600" cy="531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9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53186"/>
            <a:ext cx="10515600" cy="517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539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72644"/>
            <a:ext cx="10515600" cy="548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3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82206"/>
            <a:ext cx="10515600" cy="5512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8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04086"/>
            <a:ext cx="10515600" cy="526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8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04231"/>
            <a:ext cx="10515600" cy="506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92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71088"/>
            <a:ext cx="10515600" cy="533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52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02018"/>
            <a:ext cx="10515600" cy="547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24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77203"/>
            <a:ext cx="10515600" cy="512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2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13456"/>
            <a:ext cx="10515600" cy="545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14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09613"/>
            <a:ext cx="105156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75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6314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 Theertha</dc:creator>
  <cp:lastModifiedBy>Prasad Theertha</cp:lastModifiedBy>
  <cp:revision>70</cp:revision>
  <dcterms:created xsi:type="dcterms:W3CDTF">2019-04-28T07:50:22Z</dcterms:created>
  <dcterms:modified xsi:type="dcterms:W3CDTF">2019-07-31T17:24:31Z</dcterms:modified>
</cp:coreProperties>
</file>

<file path=docProps/thumbnail.jpeg>
</file>